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g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197625" y="4761375"/>
            <a:ext cx="228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Creative Commons Attribution 4.0 International License.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2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24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214625" y="4761375"/>
            <a:ext cx="227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180625" y="4761375"/>
            <a:ext cx="2333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356150" y="4663950"/>
            <a:ext cx="135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ndroid.com/studio/index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image-asset-studio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gle-developer-training.github.io/android-developer-fundamentals-course-concepts-v2/unit-1-get-started/lesson-1-build-your-first-app/1-4-c-resources_to_help_you_learn/1-4-c-resources_to_help_you_learn.html" TargetMode="External"/><Relationship Id="rId4" Type="http://schemas.openxmlformats.org/officeDocument/2006/relationships/hyperlink" Target="https://codelabs.developers.google.com/codelabs/android-training-available-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user/androiddevelopers/playlists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1348649"/>
            <a:ext cx="40452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documentation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Get Android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Create App Icons with Image Asset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Developers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I/O Codelabs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 Overflow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vocabulary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Developer Training website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Code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code for exercises on github</a:t>
            </a:r>
            <a:endParaRPr b="1"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code samples for developers</a:t>
            </a:r>
            <a:endParaRPr b="1" sz="2000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Videos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 YouTube channel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Udacity online courses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0" y="1199850"/>
            <a:ext cx="8520600" cy="19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25" y="1680100"/>
            <a:ext cx="5763099" cy="29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8911575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7025"/>
            <a:ext cx="7346510" cy="2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